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97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6A6A8-1101-0B91-CF42-C8AA889F2E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6D82A9-1598-7076-DEC8-9FD3CC6688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627E7-6955-62B0-BCD6-EFDFD1C68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E46FB-DFC3-4647-87F9-9979CF04D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D3B71-4E7B-3EE1-7311-79584221D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233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3A079-8731-1373-D402-257EEA76D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51B51D-9DB6-A182-093F-3BF113D0E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8538B-E32D-D867-5232-E3CF4F990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2757E-4B49-E488-1501-AF875B488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7469D-56EC-74BD-1499-F85F03B0E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21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4B7D1D-5D8E-EA92-1F26-16BE347F4D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F127BC-C238-A01F-9DD2-A4986BED2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0C212-AB69-A303-FF23-77CB5803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4EDD3-5DCD-ECEC-CCA2-A3E6645E7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11118B-C80B-8224-A482-122DD5ABF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50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50E29-811E-75CB-27C1-DC854CC3C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1399A-C629-E961-A7E9-12ED2119A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CEC54-46E2-8D9F-E275-2540488C0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531F8-8047-5D66-19D0-CD2B11680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EFBA5-73AD-F311-14D6-691DF8FE9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757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5FE36-70D5-8F1D-D6E9-C44D172FD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D6B7C-2BB8-2FBE-B538-E925F3643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C5CE4-0E7A-FBBA-C37D-248AC7BFA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0B779-C20C-BA9F-2CF0-FB518BF6B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51849-779D-FBF5-2AA7-C06080CA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18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4F742-9C03-4EC8-FB7A-249655E1E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B9543-4BD8-D00F-B84A-9FE0CCB3AF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2FB4C-7725-28A6-3DB7-73C156A974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47B3AA-7F21-BD48-1657-244DCC14C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60CA94-ABAC-D90E-317E-595FFFCA4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1AAA5-100B-89F3-2F9C-52329256D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119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44323-98F9-D77A-4656-289898EC4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DD70F7-D76D-546B-8A6A-37540A87D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87CC62-96C0-C96D-E4CE-8FC3E63C7E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6E245C-84A4-97C9-D9FD-8B2EF8332B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79340B-2893-9B96-E967-10129ECF3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8E0949-532E-E8B4-61DE-58C02B195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2216CC-3B78-F0EE-8018-F3BA44E1D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B4E32-8356-7815-B89C-70A2674F8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32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9502C-AD92-96F3-CF22-3DC42FCF2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0E45B8-0FB0-9EB3-F0B4-4A29C0BB8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4D93AC-2E6B-7B3D-0218-B8E9D4AAA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042A57-D093-7AE9-F855-ADAE15A58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15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420BA5-DF07-3624-4114-605735987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142857-2C32-6327-FE6A-213D2515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816148-3367-3E74-7FC8-0CF173351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80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B62DF-BAA3-8BCB-279A-C6942AA6C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466E2-DE48-3134-FA9E-8A418EABE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90F257-C72F-D038-BFD9-0F4BA61ED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BBC70-878D-B69C-A3C2-FB92A4C86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4B898C-61BF-0590-7AE4-432809F9A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49C3A4-0570-F48F-D051-1A518C1DD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30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ADD48-F666-33BE-EE19-5AB630195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7706E1-16F2-4546-6162-1B48F9A8A7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5E0272-CA48-A40B-29D3-9080FA613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160C8-7B78-0D2C-7549-3BBC56029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DE8B98-A98F-8E90-D915-5A75D701E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33FE4-9E18-7291-945D-5BBFEAAB1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76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DBACF7-99A6-7D60-1C63-AB12BD2DB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21EE8-5521-A90D-0D26-156B4042BA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10978-4700-C5EB-8309-978B95217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C9C9A1-08B6-47B1-9AC8-6E53590ADBC5}" type="datetimeFigureOut">
              <a:rPr lang="en-US" smtClean="0"/>
              <a:t>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C5D31-41D6-4C08-10AC-CE1576FF0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BC05B-B880-61DF-80CD-72D46C40B3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767CF1-1B0F-4289-85E6-74ADCD9D4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43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Person Jogging Uphill">
            <a:extLst>
              <a:ext uri="{FF2B5EF4-FFF2-40B4-BE49-F238E27FC236}">
                <a16:creationId xmlns:a16="http://schemas.microsoft.com/office/drawing/2014/main" id="{62763C1D-5AEE-74D6-A247-4919BA1FE5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5EA2D6-4CE3-2E46-021D-A35374D0F0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RunVenture </a:t>
            </a:r>
            <a:br>
              <a:rPr lang="en-US" sz="5200">
                <a:solidFill>
                  <a:srgbClr val="FFFFFF"/>
                </a:solidFill>
              </a:rPr>
            </a:br>
            <a:r>
              <a:rPr lang="en-US" sz="5200">
                <a:solidFill>
                  <a:srgbClr val="FFFFFF"/>
                </a:solidFill>
              </a:rPr>
              <a:t>Fitness (Run)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6F98BA-1016-8E53-AF81-30D79DB0AA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(Based on MapMyRun.com)</a:t>
            </a:r>
          </a:p>
        </p:txBody>
      </p:sp>
    </p:spTree>
    <p:extLst>
      <p:ext uri="{BB962C8B-B14F-4D97-AF65-F5344CB8AC3E}">
        <p14:creationId xmlns:p14="http://schemas.microsoft.com/office/powerpoint/2010/main" val="52685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463EB0A-3D7C-4AA5-BFA5-8EE5B4BA5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B3225B-BF24-7D28-ADDD-290986EB1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651" y="1122363"/>
            <a:ext cx="11034695" cy="3174690"/>
          </a:xfrm>
        </p:spPr>
        <p:txBody>
          <a:bodyPr>
            <a:normAutofit/>
          </a:bodyPr>
          <a:lstStyle/>
          <a:p>
            <a:pPr algn="l"/>
            <a:r>
              <a:rPr lang="en-US" sz="8000"/>
              <a:t>Thank you!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45AD00-F967-454D-A4B2-39ABA5C8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BC5B79-B912-427C-8219-E3E50943F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4566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2A663E8-3395-4BF1-1AAC-6E90D1841A55}"/>
              </a:ext>
            </a:extLst>
          </p:cNvPr>
          <p:cNvSpPr txBox="1">
            <a:spLocks/>
          </p:cNvSpPr>
          <p:nvPr/>
        </p:nvSpPr>
        <p:spPr>
          <a:xfrm>
            <a:off x="838200" y="253397"/>
            <a:ext cx="10515600" cy="1273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it?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E674C562-E0CF-6EFB-01AC-85843A3041AE}"/>
              </a:ext>
            </a:extLst>
          </p:cNvPr>
          <p:cNvSpPr txBox="1">
            <a:spLocks/>
          </p:cNvSpPr>
          <p:nvPr/>
        </p:nvSpPr>
        <p:spPr>
          <a:xfrm>
            <a:off x="838200" y="2478024"/>
            <a:ext cx="10515600" cy="3694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 err="1"/>
              <a:t>RunVenture</a:t>
            </a:r>
            <a:r>
              <a:rPr lang="en-US" sz="1500" dirty="0"/>
              <a:t> is a fitness tracker app designed to provide runners with a smarter, more personalized training experience. </a:t>
            </a:r>
          </a:p>
          <a:p>
            <a:endParaRPr lang="en-US" sz="1500" dirty="0"/>
          </a:p>
          <a:p>
            <a:r>
              <a:rPr lang="en-US" sz="1500" dirty="0"/>
              <a:t>The app goes beyond basic run tracking by introducing: </a:t>
            </a:r>
          </a:p>
          <a:p>
            <a:pPr marL="342900"/>
            <a:r>
              <a:rPr lang="en-US" sz="1500" b="1" dirty="0"/>
              <a:t>Personalized Training Plans</a:t>
            </a:r>
            <a:r>
              <a:rPr lang="en-US" sz="1500" dirty="0"/>
              <a:t>, which adapt to users’ goals, fitness levels, and past performance to ensure continuous improvement. </a:t>
            </a:r>
          </a:p>
          <a:p>
            <a:pPr marL="342900"/>
            <a:r>
              <a:rPr lang="en-US" sz="1500" b="1" dirty="0"/>
              <a:t>Social Challenges</a:t>
            </a:r>
            <a:r>
              <a:rPr lang="en-US" sz="1500" dirty="0"/>
              <a:t> enhance motivation by allowing users to compete with friends and join community challenges. </a:t>
            </a:r>
          </a:p>
          <a:p>
            <a:pPr marL="342900"/>
            <a:r>
              <a:rPr lang="en-US" sz="1500" b="1" dirty="0"/>
              <a:t>Music and Podcast Integration</a:t>
            </a:r>
            <a:r>
              <a:rPr lang="en-US" sz="1500" dirty="0"/>
              <a:t> brings seamless audio controls into the workout interface, eliminating the need to switch between apps mid-run. </a:t>
            </a:r>
          </a:p>
          <a:p>
            <a:pPr marL="342900"/>
            <a:r>
              <a:rPr lang="en-US" sz="1500" dirty="0"/>
              <a:t>After each session, </a:t>
            </a:r>
            <a:r>
              <a:rPr lang="en-US" sz="1500" b="1" dirty="0"/>
              <a:t>Post-Run Insights</a:t>
            </a:r>
            <a:r>
              <a:rPr lang="en-US" sz="1500" dirty="0"/>
              <a:t> provide actionable feedback, including hydration reminders, stretching guides, and recovery recommendations. </a:t>
            </a:r>
          </a:p>
          <a:p>
            <a:pPr marL="342900"/>
            <a:r>
              <a:rPr lang="en-US" sz="1500" dirty="0"/>
              <a:t>Lastly, </a:t>
            </a:r>
            <a:r>
              <a:rPr lang="en-US" sz="1500" b="1" dirty="0"/>
              <a:t>Route Conditions</a:t>
            </a:r>
            <a:r>
              <a:rPr lang="en-US" sz="1500" dirty="0"/>
              <a:t> give runners a detailed view of their chosen path, displaying surface types, elevation changes, and real-time congestion levels.</a:t>
            </a:r>
          </a:p>
        </p:txBody>
      </p:sp>
    </p:spTree>
    <p:extLst>
      <p:ext uri="{BB962C8B-B14F-4D97-AF65-F5344CB8AC3E}">
        <p14:creationId xmlns:p14="http://schemas.microsoft.com/office/powerpoint/2010/main" val="1670757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8EDCA5-7C1B-EF48-B1F9-E0CC508C4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Homepage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screenshot of a website&#10;&#10;AI-generated content may be incorrect.">
            <a:extLst>
              <a:ext uri="{FF2B5EF4-FFF2-40B4-BE49-F238E27FC236}">
                <a16:creationId xmlns:a16="http://schemas.microsoft.com/office/drawing/2014/main" id="{B941D6DA-19E2-13EB-2D7B-9EAE0D346F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356" y="1078237"/>
            <a:ext cx="6408836" cy="455027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780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BCC196-1953-84BA-B896-360829023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749651-00C7-67FF-03C5-C8FF7416C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Dashboard </a:t>
            </a:r>
            <a:b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(After User Logs In)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9E80FD-622C-E96A-1942-7094450793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414356" y="1078237"/>
            <a:ext cx="6408836" cy="455027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7832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1DE71E-8113-CCD0-7A59-87DB7D565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672664-CB01-1F4F-8D79-BA78D0274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Personalized Training Plans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4BE07E-94F9-9D93-6517-0B54A7C2D3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1"/>
              <a:t>Current State: </a:t>
            </a:r>
            <a:r>
              <a:rPr lang="en-US" sz="1800"/>
              <a:t>The app provides generic tracking, but lacks structured training programs.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1"/>
              <a:t>Proposed Enhancement: </a:t>
            </a:r>
            <a:r>
              <a:rPr lang="en-US" sz="1800"/>
              <a:t>Users receive tailored training plans based on goals, fitness levels, and past performance.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b="1"/>
              <a:t>User Story: </a:t>
            </a:r>
            <a:r>
              <a:rPr lang="en-US" sz="1800"/>
              <a:t>“As a user, I want a training plan tailored to my fitness goals, so I can improve my performance efficiently.”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8A53B5-7A89-2DA1-B8D3-2440BEA450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385816" y="1114973"/>
            <a:ext cx="6440424" cy="45727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444909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8089B4-14E4-212B-5F3F-94EF23CD87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52AA08-7B23-B30E-A0C7-344A06840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Social Challenges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87DA03-5F16-AB8C-62F8-0BD1FE634F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1"/>
              <a:t>Current State: </a:t>
            </a:r>
            <a:r>
              <a:rPr lang="en-US" sz="1700"/>
              <a:t>Limited social engagement features.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1"/>
              <a:t>Proposed Enhancement: </a:t>
            </a:r>
            <a:r>
              <a:rPr lang="en-US" sz="1700"/>
              <a:t>Users can participate in challenges with friends or join community-based challenges to compete and stay motivated.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b="1"/>
              <a:t>User Story: </a:t>
            </a:r>
            <a:r>
              <a:rPr lang="en-US" sz="1700"/>
              <a:t>“As a user, I want to participate in challenges with my friends to stay motivated and improve my performance.”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E2DB87B-F117-6145-249D-6F894D78AA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385816" y="1114973"/>
            <a:ext cx="6440424" cy="45727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532426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273A03-CA6E-C7E3-6C1B-310F3FD85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FD352C-A670-EC4F-9C0B-05C987252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Music and Podcast Integration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96F392-7189-2088-4110-84ADFA480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/>
              <a:t>Current State: </a:t>
            </a:r>
            <a:r>
              <a:rPr lang="en-US" sz="1500"/>
              <a:t>Users must switch between external apps for music and podcast playback.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/>
              <a:t>Proposed Enhancement: </a:t>
            </a:r>
            <a:r>
              <a:rPr lang="en-US" sz="1500"/>
              <a:t>In-app music and podcast controls embedded within the workout screen, allowing for seamless playback without leaving the app.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/>
              <a:t>User Story: </a:t>
            </a:r>
            <a:r>
              <a:rPr lang="en-US" sz="1500"/>
              <a:t>“As a user, I want to control my music and podcasts within the workout app, so I don’t have to switch between apps during a run.”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447E093-9127-EE88-FC0C-A49BA697E0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385816" y="1114973"/>
            <a:ext cx="6440424" cy="45727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523080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2CFA18-28BD-2C18-A8E5-15CB2A8E2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276568-395D-D8EE-0FA9-1F17FD0D7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Post-Run Insights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D931C8-55BC-63D7-1595-C2804E26F3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 dirty="0"/>
              <a:t>Current State: </a:t>
            </a:r>
            <a:r>
              <a:rPr lang="en-US" sz="1500" dirty="0"/>
              <a:t>Basic workout summaries are provided, but users receive minimal feedback on recovery or performance optimization.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 dirty="0"/>
              <a:t>Proposed Enhancement: </a:t>
            </a:r>
            <a:r>
              <a:rPr lang="en-US" sz="1500" dirty="0"/>
              <a:t>The app provides smart post-run insights, including hydration reminders, stretching guides, and recovery recommendations based on workout intensity.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 dirty="0"/>
              <a:t>User Story: </a:t>
            </a:r>
            <a:r>
              <a:rPr lang="en-US" sz="1500" dirty="0"/>
              <a:t>“As a user, I want personalized post-run insights so that I can recover properly and improve my training over time.”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3C6E0C-D060-0200-F24F-0909FFA7BE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385816" y="1114973"/>
            <a:ext cx="6440424" cy="45727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44967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1DC29F-3327-4463-451C-23B73B9C7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87C63-4BFA-7CFE-E88D-5ACEF8724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Route Conditions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94DD72-06FC-33FD-1FE5-9B3DAFAA5C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/>
              <a:t>Current State: </a:t>
            </a:r>
            <a:r>
              <a:rPr lang="en-US" sz="1500"/>
              <a:t>Users can track routes, but lack insights on terrain, elevation, or real-time conditions.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/>
              <a:t>Proposed Enhancement: </a:t>
            </a:r>
            <a:r>
              <a:rPr lang="en-US" sz="1500"/>
              <a:t>The app displays route conditions before a workout, including surface type, elevation changes, and real-time congestion levels.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50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/>
              <a:t>User Story: </a:t>
            </a:r>
            <a:r>
              <a:rPr lang="en-US" sz="1500"/>
              <a:t>“As a user, I want to know the conditions of my running route before I start, so I can choose the best path for my workout.”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A3690AF-B6D4-70A9-C442-6E1D4377C9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385816" y="1114973"/>
            <a:ext cx="6440424" cy="45727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60914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512</Words>
  <Application>Microsoft Office PowerPoint</Application>
  <PresentationFormat>Widescreen</PresentationFormat>
  <Paragraphs>44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Office Theme</vt:lpstr>
      <vt:lpstr>RunVenture  Fitness (Run) Tracker</vt:lpstr>
      <vt:lpstr>PowerPoint Presentation</vt:lpstr>
      <vt:lpstr>Homepage</vt:lpstr>
      <vt:lpstr>Dashboard  (After User Logs In)</vt:lpstr>
      <vt:lpstr>Personalized Training Plans</vt:lpstr>
      <vt:lpstr>Social Challenges</vt:lpstr>
      <vt:lpstr>Music and Podcast Integration</vt:lpstr>
      <vt:lpstr>Post-Run Insights</vt:lpstr>
      <vt:lpstr>Route Conditions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Jill Platts</dc:creator>
  <cp:lastModifiedBy>Jill Platts</cp:lastModifiedBy>
  <cp:revision>4</cp:revision>
  <dcterms:created xsi:type="dcterms:W3CDTF">2025-02-11T18:27:24Z</dcterms:created>
  <dcterms:modified xsi:type="dcterms:W3CDTF">2025-02-11T23:50:17Z</dcterms:modified>
</cp:coreProperties>
</file>

<file path=docProps/thumbnail.jpeg>
</file>